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WPC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4A57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WPC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Tlalpan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30.7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Gustavo A. Madero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Álvaro Obregón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33.3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Coyoacán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27.0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Cuauhtémoc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24.0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Benito Juárez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19.0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Azcapotzalco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19.0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Miguel Hidalgo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18.2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Iztapalapa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80.6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Santa Catarina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Apodaca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Guadalupe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Nicolás de los Garza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García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41.0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3834245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080365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1028700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74820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4572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841664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087784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9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822960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47572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88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57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369.8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303.3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208.7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205.6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139.0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135.2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132.5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106.3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Yucatán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99.8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4A574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80.4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2026-04-27T02:25:03Z</dcterms:created>
  <dcterms:modified xsi:type="dcterms:W3CDTF">2026-04-27T02:25:03Z</dcterms:modified>
</cp:coreProperties>
</file>