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5DAEE8"/>
          </a:solidFill>
          <a:ln w="12700">
            <a:solidFill>
              <a:srgbClr val="5DAEE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SPC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DAEE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SPC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Benito Juárez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42.3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Azcapotzalco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42.1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Miguel Hidalgo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40.4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Santa Catarina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39.3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Tlalpan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68.2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Cuauhtémoc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Pedro Garza García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16.9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Gustavo A. Madero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114.3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Álvaro Obregón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74.0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El Marqués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33.7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Corregidora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31.4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Iztapalapa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178.8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Apodaca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84.1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Guadalupe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82.4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Coyoacán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59.9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1613647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859767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5970494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216614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37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645459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91579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8229600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475720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51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7584141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830261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47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749.4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749.2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673.2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497.2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472.8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379.5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379.5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286.8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266.9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264.3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2026-04-27T02:25:03Z</dcterms:created>
  <dcterms:modified xsi:type="dcterms:W3CDTF">2026-04-27T02:25:03Z</dcterms:modified>
</cp:coreProperties>
</file>