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C9A962"/>
          </a:solidFill>
          <a:ln w="12700">
            <a:solidFill>
              <a:srgbClr val="C9A96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PISOS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A9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PISOS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Tulum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27.0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Benito Juárez (Cancún)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599.8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460.0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Coatzacoalcos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Veracruz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74.3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Salina Cruz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Oaxaca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20.6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434.7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Coyoacán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190.1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500.6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Mérida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Yucatán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375.7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Torreón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227.6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Santa Catarina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116.5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Luis Potosí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Luis Potosí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236.8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El Marqués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99.9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Corregidora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93.1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Gustavo A. Madero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362.8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6172200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418320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30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7200900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447020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35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822960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75720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7406640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652760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36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1645920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92040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2394.4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2136.7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1883.1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1430.3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1403.8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1097.2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954.2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824.9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783.5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763.2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2026-04-27T02:25:03Z</dcterms:created>
  <dcterms:modified xsi:type="dcterms:W3CDTF">2026-04-27T02:25:03Z</dcterms:modified>
</cp:coreProperties>
</file>