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3EB46A"/>
          </a:solidFill>
          <a:ln w="12700">
            <a:solidFill>
              <a:srgbClr val="3EB46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ADHESIVOS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EB46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ADHESIVOS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Nezahualcóyotl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64.1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El Marqués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19.5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Ecatepec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97.9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Tlaquepaque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Tonalá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41.5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Santa Catarina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21.7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Corregidora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18.2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Naucalpan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Tlalnepantla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40.0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Cuautitlán Izcalli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33.0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Atizapán de Zaragoza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31.1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Chalco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23.8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Puerto Vallarta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21.2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Huixquilucan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17.1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Toluca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54.2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2606040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0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5349240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95360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39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45720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4251960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498080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31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8229600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475720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60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438.3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425.2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379.8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307.1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261.6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234.8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176.3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172.7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153.1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Tamaulipas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152.0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2026-04-27T02:25:03Z</dcterms:created>
  <dcterms:modified xsi:type="dcterms:W3CDTF">2026-04-27T02:25:03Z</dcterms:modified>
</cp:coreProperties>
</file>